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Lato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Lato Black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LatoBlack-bold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37bbf86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37bbf86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c37bbf86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c37bbf86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37bbf86c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c37bbf86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c37bbf86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c37bbf86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37bbf86c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37bbf86c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37bbf86c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37bbf86c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37bbf86c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c37bbf86c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37bbf86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c37bbf86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37bbf86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37bbf86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37bbf86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37bbf86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37bbf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37bbf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37bbf86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37bbf86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c37bbf86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c37bbf86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73a8f7d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73a8f7d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c37bbf86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c37bbf86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c37bbf86c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c37bbf86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c37bbf86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c37bbf86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c37bbf86c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c37bbf86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37bbf86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c37bbf86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37bbf86c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37bbf86c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c37bbf86c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c37bbf86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37bbf8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37bbf8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c37bbf86c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c37bbf86c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c37bbf86c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c37bbf86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37bbf86c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c37bbf86c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c37bbf86c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c37bbf86c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c37bbf86c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c37bbf86c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c37bbf86c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c37bbf86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c37bbf86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c37bbf86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37bbf86c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c37bbf86c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c37bbf86c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c37bbf86c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c37bbf86c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c37bbf86c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37bbf8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c37bbf8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37bbf86c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37bbf86c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37bbf8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c37bbf8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37bbf86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c37bbf86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c37bbf86c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c37bbf86c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c37bbf86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c37bbf86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5389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7050" y="190568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Introduzione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Passeremo da questo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 questo!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1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96050" y="1752700"/>
            <a:ext cx="5443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Variabili e Tipi di dati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Le collezioni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 Cicli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Istruzioni Condizionali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2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Paradigmi di Programmazione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96050" y="1752700"/>
            <a:ext cx="5443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Procedurale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Orientata agli Oggetti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Funzionale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3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Eccezioni e Files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496050" y="1752700"/>
            <a:ext cx="544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Gestire le eccezioni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Operare su files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4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Moduli e Ambienti Virtuali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96050" y="1752700"/>
            <a:ext cx="5443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Modularizzare il Codice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Installare Moduli con PIP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Creare Ambienti Virtuali con virtualenv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Creare Ambienti Virtuali con Anaconda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5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La Standard Library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050" y="1752700"/>
            <a:ext cx="5443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il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Modulo OS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il Modulo Time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il Modulo DateTime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il Modulo Math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il Modulo CSV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5" y="2444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-47050" y="18654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Introduzione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56275" y="1068550"/>
            <a:ext cx="591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La programmazione informatica  è il processo di progettazione e sviluppo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 un programma per computer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(software)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per risolvere un determinato problema,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tramite una sequenza di istruzioni scritte in un linguaggio di programmazione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(algoritmo)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70400" y="336200"/>
            <a:ext cx="93315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Cosa è la Programmazione Informatica ?</a:t>
            </a:r>
            <a:endParaRPr b="1"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5" y="965938"/>
            <a:ext cx="6520674" cy="36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335275" y="117000"/>
            <a:ext cx="93315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L’algoritmo</a:t>
            </a:r>
            <a:endParaRPr sz="3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23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2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</a:t>
            </a:r>
            <a:endParaRPr sz="32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25" y="2679200"/>
            <a:ext cx="1727749" cy="17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423825" y="127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Nato nel 1991 dalla mente di Guido Van Rossum,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Python è oggi diventato il linguaggio di programmazione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più conosciuto e amato al mondo.</a:t>
            </a:r>
            <a:endParaRPr sz="1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7724850" cy="35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36025" y="397725"/>
            <a:ext cx="640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Contiamoli con un po’ di pseudocodice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429300" y="1345750"/>
            <a:ext cx="602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528375" y="974200"/>
            <a:ext cx="1213500" cy="1213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1719250" y="1648788"/>
            <a:ext cx="708000" cy="7080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2467900" y="905756"/>
            <a:ext cx="1021800" cy="1021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3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3532950" y="1588939"/>
            <a:ext cx="827700" cy="8277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4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4306750" y="928454"/>
            <a:ext cx="1135500" cy="1135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5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75" y="1350675"/>
            <a:ext cx="5112426" cy="33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735202"/>
            <a:ext cx="6827725" cy="30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6875" y="3221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57325" y="2184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1 - Python è molto semplice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379662"/>
            <a:ext cx="4215925" cy="17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03" y="3581700"/>
            <a:ext cx="4215925" cy="50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73798"/>
            <a:ext cx="6244850" cy="33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277450" y="361225"/>
            <a:ext cx="44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 solo i gatti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388025" y="1329250"/>
            <a:ext cx="6027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579200" y="944974"/>
            <a:ext cx="1230900" cy="123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5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45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6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6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2575850" y="887175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8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8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Google Shape;438;p48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9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4474725" y="1027550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309250" y="199100"/>
            <a:ext cx="652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Come sviluppare il pensiero algoritmico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309250" y="691200"/>
            <a:ext cx="652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Il pensiero algoritmico è una forma mentis, che si sviluppa solo grazie all’esperienza, quindi devi fare tantissima pratica.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5" y="1629412"/>
            <a:ext cx="3516550" cy="2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03650" y="1375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04425" y="1165325"/>
            <a:ext cx="120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Web</a:t>
            </a:r>
            <a:endParaRPr sz="320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609575" y="139657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Mobile</a:t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-818925" y="23562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04425" y="244602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Security</a:t>
            </a:r>
            <a:endParaRPr sz="32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467150" y="2297700"/>
            <a:ext cx="21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9900FF"/>
                </a:solidFill>
                <a:latin typeface="Lato Black"/>
                <a:ea typeface="Lato Black"/>
                <a:cs typeface="Lato Black"/>
                <a:sym typeface="Lato Black"/>
              </a:rPr>
              <a:t>Analytics</a:t>
            </a:r>
            <a:endParaRPr sz="3200">
              <a:solidFill>
                <a:srgbClr val="9900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972200" y="3403450"/>
            <a:ext cx="72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AI</a:t>
            </a:r>
            <a:endParaRPr sz="3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78800" y="3637475"/>
            <a:ext cx="263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A64D79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3200">
              <a:solidFill>
                <a:srgbClr val="A64D7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091900"/>
            <a:ext cx="6419400" cy="23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0" y="3525126"/>
            <a:ext cx="2555950" cy="10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875" y="3592522"/>
            <a:ext cx="3296175" cy="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3" y="813825"/>
            <a:ext cx="6974602" cy="40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10900" y="135550"/>
            <a:ext cx="615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3 - Python è molto popolare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310900" y="174175"/>
            <a:ext cx="61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alimenta le professioni del futuro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59049" l="0" r="0" t="7466"/>
          <a:stretch/>
        </p:blipFill>
        <p:spPr>
          <a:xfrm>
            <a:off x="310900" y="1284423"/>
            <a:ext cx="7424325" cy="2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393688" y="853300"/>
            <a:ext cx="68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Top 8 Professioni Emergenti secondo Linkedin</a:t>
            </a:r>
            <a:endParaRPr b="1" sz="16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93704" y="4274700"/>
            <a:ext cx="35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Tasso di crescita dal 2012 al 2017</a:t>
            </a:r>
            <a:endParaRPr sz="12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182900" y="77025"/>
            <a:ext cx="615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è il linguaggio 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 Data Science, Machine Learning e AI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0" y="1000425"/>
            <a:ext cx="4529825" cy="3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-14625" y="13425"/>
            <a:ext cx="9173400" cy="47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835825" y="178650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QUANDO STUDI DATA SCIENCE E AI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835875" y="40292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SENZA SAPER PROGRAMMARE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25" y="897938"/>
            <a:ext cx="5275500" cy="29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